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45" r:id="rId2"/>
    <p:sldId id="346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45"/>
            <p14:sldId id="346"/>
          </p14:sldIdLst>
        </p14:section>
        <p14:section name="Standaardsectie" id="{D7B900A1-8B64-41D4-94E9-DEA401D4E8F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3447"/>
    <a:srgbClr val="ED7A2B"/>
    <a:srgbClr val="993300"/>
    <a:srgbClr val="FF3399"/>
    <a:srgbClr val="E5D7E1"/>
    <a:srgbClr val="E188E8"/>
    <a:srgbClr val="F9B8AD"/>
    <a:srgbClr val="DAE2DD"/>
    <a:srgbClr val="7E9A89"/>
    <a:srgbClr val="B56B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36394F-8015-46E5-99E4-C219AAD3F9CF}" v="2" dt="2025-05-16T05:52:36.7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0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56" y="-134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8/10/relationships/authors" Target="author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k-van Duren, Hanneke" userId="6d240564-df4b-4c58-9b7d-38a0801e12cd" providerId="ADAL" clId="{466028AF-C0E7-40A8-9A4A-D1FD6F6505A3}"/>
    <pc:docChg chg="modSld">
      <pc:chgData name="Vink-van Duren, Hanneke" userId="6d240564-df4b-4c58-9b7d-38a0801e12cd" providerId="ADAL" clId="{466028AF-C0E7-40A8-9A4A-D1FD6F6505A3}" dt="2025-05-11T19:07:52.768" v="0" actId="1076"/>
      <pc:docMkLst>
        <pc:docMk/>
      </pc:docMkLst>
      <pc:sldChg chg="modSp mod">
        <pc:chgData name="Vink-van Duren, Hanneke" userId="6d240564-df4b-4c58-9b7d-38a0801e12cd" providerId="ADAL" clId="{466028AF-C0E7-40A8-9A4A-D1FD6F6505A3}" dt="2025-05-11T19:07:52.768" v="0" actId="1076"/>
        <pc:sldMkLst>
          <pc:docMk/>
          <pc:sldMk cId="1192731260" sldId="345"/>
        </pc:sldMkLst>
        <pc:spChg chg="mod">
          <ac:chgData name="Vink-van Duren, Hanneke" userId="6d240564-df4b-4c58-9b7d-38a0801e12cd" providerId="ADAL" clId="{466028AF-C0E7-40A8-9A4A-D1FD6F6505A3}" dt="2025-05-11T19:07:52.768" v="0" actId="1076"/>
          <ac:spMkLst>
            <pc:docMk/>
            <pc:sldMk cId="1192731260" sldId="345"/>
            <ac:spMk id="63" creationId="{F98B54C1-525B-CCC7-DEB8-417E4D93F95A}"/>
          </ac:spMkLst>
        </pc:spChg>
      </pc:sldChg>
    </pc:docChg>
  </pc:docChgLst>
  <pc:docChgLst>
    <pc:chgData name="Hanneke Vink - van Duren" userId="6a363cd0-5fba-4a61-8782-71b0725cc752" providerId="ADAL" clId="{0689475C-BC97-4241-9B30-D673AAB8E836}"/>
    <pc:docChg chg="undo custSel modSld">
      <pc:chgData name="Hanneke Vink - van Duren" userId="6a363cd0-5fba-4a61-8782-71b0725cc752" providerId="ADAL" clId="{0689475C-BC97-4241-9B30-D673AAB8E836}" dt="2024-11-15T17:14:06.406" v="35"/>
      <pc:docMkLst>
        <pc:docMk/>
      </pc:docMkLst>
      <pc:sldChg chg="addSp delSp modSp mod">
        <pc:chgData name="Hanneke Vink - van Duren" userId="6a363cd0-5fba-4a61-8782-71b0725cc752" providerId="ADAL" clId="{0689475C-BC97-4241-9B30-D673AAB8E836}" dt="2024-11-15T05:47:54.488" v="13"/>
        <pc:sldMkLst>
          <pc:docMk/>
          <pc:sldMk cId="1286836135" sldId="321"/>
        </pc:sldMkLst>
      </pc:sldChg>
      <pc:sldChg chg="addSp delSp modSp mod">
        <pc:chgData name="Hanneke Vink - van Duren" userId="6a363cd0-5fba-4a61-8782-71b0725cc752" providerId="ADAL" clId="{0689475C-BC97-4241-9B30-D673AAB8E836}" dt="2024-11-15T05:48:02.911" v="15"/>
        <pc:sldMkLst>
          <pc:docMk/>
          <pc:sldMk cId="3907684740" sldId="341"/>
        </pc:sldMkLst>
      </pc:sldChg>
      <pc:sldChg chg="addSp delSp modSp mod">
        <pc:chgData name="Hanneke Vink - van Duren" userId="6a363cd0-5fba-4a61-8782-71b0725cc752" providerId="ADAL" clId="{0689475C-BC97-4241-9B30-D673AAB8E836}" dt="2024-11-15T17:13:36.340" v="30" actId="1076"/>
        <pc:sldMkLst>
          <pc:docMk/>
          <pc:sldMk cId="1560962679" sldId="343"/>
        </pc:sldMkLst>
      </pc:sldChg>
      <pc:sldChg chg="addSp delSp modSp mod">
        <pc:chgData name="Hanneke Vink - van Duren" userId="6a363cd0-5fba-4a61-8782-71b0725cc752" providerId="ADAL" clId="{0689475C-BC97-4241-9B30-D673AAB8E836}" dt="2024-11-15T17:14:06.406" v="35"/>
        <pc:sldMkLst>
          <pc:docMk/>
          <pc:sldMk cId="1192731260" sldId="345"/>
        </pc:sldMkLst>
      </pc:sldChg>
    </pc:docChg>
  </pc:docChgLst>
  <pc:docChgLst>
    <pc:chgData name="Hanneke Vink - van Duren" userId="6a363cd0-5fba-4a61-8782-71b0725cc752" providerId="ADAL" clId="{0D22E1D3-0010-47AD-9F01-8CB9DEBA265E}"/>
    <pc:docChg chg="modSld">
      <pc:chgData name="Hanneke Vink - van Duren" userId="6a363cd0-5fba-4a61-8782-71b0725cc752" providerId="ADAL" clId="{0D22E1D3-0010-47AD-9F01-8CB9DEBA265E}" dt="2024-09-26T16:26:10.965" v="0" actId="1076"/>
      <pc:docMkLst>
        <pc:docMk/>
      </pc:docMkLst>
      <pc:sldChg chg="modSp mod">
        <pc:chgData name="Hanneke Vink - van Duren" userId="6a363cd0-5fba-4a61-8782-71b0725cc752" providerId="ADAL" clId="{0D22E1D3-0010-47AD-9F01-8CB9DEBA265E}" dt="2024-09-26T16:26:10.965" v="0" actId="1076"/>
        <pc:sldMkLst>
          <pc:docMk/>
          <pc:sldMk cId="1286836135" sldId="321"/>
        </pc:sldMkLst>
      </pc:sldChg>
    </pc:docChg>
  </pc:docChgLst>
  <pc:docChgLst>
    <pc:chgData name="Hanneke" userId="6a363cd0-5fba-4a61-8782-71b0725cc752" providerId="ADAL" clId="{AE61DEDD-9963-4561-9A03-75346B437F7A}"/>
    <pc:docChg chg="modSld">
      <pc:chgData name="Hanneke" userId="6a363cd0-5fba-4a61-8782-71b0725cc752" providerId="ADAL" clId="{AE61DEDD-9963-4561-9A03-75346B437F7A}" dt="2023-09-20T09:26:26.944" v="13" actId="1076"/>
      <pc:docMkLst>
        <pc:docMk/>
      </pc:docMkLst>
      <pc:sldChg chg="modSp mod">
        <pc:chgData name="Hanneke" userId="6a363cd0-5fba-4a61-8782-71b0725cc752" providerId="ADAL" clId="{AE61DEDD-9963-4561-9A03-75346B437F7A}" dt="2023-09-20T09:25:52.777" v="7" actId="207"/>
        <pc:sldMkLst>
          <pc:docMk/>
          <pc:sldMk cId="1034950240" sldId="303"/>
        </pc:sldMkLst>
      </pc:sldChg>
      <pc:sldChg chg="modSp mod">
        <pc:chgData name="Hanneke" userId="6a363cd0-5fba-4a61-8782-71b0725cc752" providerId="ADAL" clId="{AE61DEDD-9963-4561-9A03-75346B437F7A}" dt="2023-09-20T09:26:26.944" v="13" actId="1076"/>
        <pc:sldMkLst>
          <pc:docMk/>
          <pc:sldMk cId="175618954" sldId="332"/>
        </pc:sldMkLst>
      </pc:sldChg>
    </pc:docChg>
  </pc:docChgLst>
  <pc:docChgLst>
    <pc:chgData name="Hanneke Vink - van Duren" userId="6a363cd0-5fba-4a61-8782-71b0725cc752" providerId="ADAL" clId="{C2F9CD01-C553-4A02-AD8B-964F6CFCAEDD}"/>
    <pc:docChg chg="modSld">
      <pc:chgData name="Hanneke Vink - van Duren" userId="6a363cd0-5fba-4a61-8782-71b0725cc752" providerId="ADAL" clId="{C2F9CD01-C553-4A02-AD8B-964F6CFCAEDD}" dt="2023-10-24T15:13:46.104" v="41" actId="1076"/>
      <pc:docMkLst>
        <pc:docMk/>
      </pc:docMkLst>
      <pc:sldChg chg="modSp mod">
        <pc:chgData name="Hanneke Vink - van Duren" userId="6a363cd0-5fba-4a61-8782-71b0725cc752" providerId="ADAL" clId="{C2F9CD01-C553-4A02-AD8B-964F6CFCAEDD}" dt="2023-10-24T15:10:52.900" v="5" actId="1076"/>
        <pc:sldMkLst>
          <pc:docMk/>
          <pc:sldMk cId="3929080787" sldId="263"/>
        </pc:sldMkLst>
      </pc:sldChg>
      <pc:sldChg chg="modSp mod">
        <pc:chgData name="Hanneke Vink - van Duren" userId="6a363cd0-5fba-4a61-8782-71b0725cc752" providerId="ADAL" clId="{C2F9CD01-C553-4A02-AD8B-964F6CFCAEDD}" dt="2023-10-24T15:09:57.848" v="2" actId="1076"/>
        <pc:sldMkLst>
          <pc:docMk/>
          <pc:sldMk cId="538228974" sldId="300"/>
        </pc:sldMkLst>
      </pc:sldChg>
      <pc:sldChg chg="modSp mod">
        <pc:chgData name="Hanneke Vink - van Duren" userId="6a363cd0-5fba-4a61-8782-71b0725cc752" providerId="ADAL" clId="{C2F9CD01-C553-4A02-AD8B-964F6CFCAEDD}" dt="2023-10-24T15:11:50.540" v="26" actId="20577"/>
        <pc:sldMkLst>
          <pc:docMk/>
          <pc:sldMk cId="1034950240" sldId="303"/>
        </pc:sldMkLst>
      </pc:sldChg>
      <pc:sldChg chg="modSp mod">
        <pc:chgData name="Hanneke Vink - van Duren" userId="6a363cd0-5fba-4a61-8782-71b0725cc752" providerId="ADAL" clId="{C2F9CD01-C553-4A02-AD8B-964F6CFCAEDD}" dt="2023-10-24T15:13:16.212" v="37" actId="1076"/>
        <pc:sldMkLst>
          <pc:docMk/>
          <pc:sldMk cId="4076245504" sldId="328"/>
        </pc:sldMkLst>
      </pc:sldChg>
      <pc:sldChg chg="modSp mod">
        <pc:chgData name="Hanneke Vink - van Duren" userId="6a363cd0-5fba-4a61-8782-71b0725cc752" providerId="ADAL" clId="{C2F9CD01-C553-4A02-AD8B-964F6CFCAEDD}" dt="2023-10-24T15:13:02.487" v="36" actId="207"/>
        <pc:sldMkLst>
          <pc:docMk/>
          <pc:sldMk cId="175618954" sldId="332"/>
        </pc:sldMkLst>
      </pc:sldChg>
      <pc:sldChg chg="modSp mod">
        <pc:chgData name="Hanneke Vink - van Duren" userId="6a363cd0-5fba-4a61-8782-71b0725cc752" providerId="ADAL" clId="{C2F9CD01-C553-4A02-AD8B-964F6CFCAEDD}" dt="2023-10-24T15:13:33.214" v="39" actId="1076"/>
        <pc:sldMkLst>
          <pc:docMk/>
          <pc:sldMk cId="3844520898" sldId="336"/>
        </pc:sldMkLst>
      </pc:sldChg>
      <pc:sldChg chg="modSp mod">
        <pc:chgData name="Hanneke Vink - van Duren" userId="6a363cd0-5fba-4a61-8782-71b0725cc752" providerId="ADAL" clId="{C2F9CD01-C553-4A02-AD8B-964F6CFCAEDD}" dt="2023-10-24T15:13:46.104" v="41" actId="1076"/>
        <pc:sldMkLst>
          <pc:docMk/>
          <pc:sldMk cId="850035418" sldId="338"/>
        </pc:sldMkLst>
      </pc:sldChg>
    </pc:docChg>
  </pc:docChgLst>
  <pc:docChgLst>
    <pc:chgData name="Hanneke Vink - van Duren" userId="6a363cd0-5fba-4a61-8782-71b0725cc752" providerId="ADAL" clId="{30BFDAD2-46B9-42E0-B1A7-01CC357F4075}"/>
    <pc:docChg chg="undo custSel addSld delSld modSld sldOrd modSection modNotesMaster">
      <pc:chgData name="Hanneke Vink - van Duren" userId="6a363cd0-5fba-4a61-8782-71b0725cc752" providerId="ADAL" clId="{30BFDAD2-46B9-42E0-B1A7-01CC357F4075}" dt="2024-01-22T14:15:26.707" v="7927" actId="20577"/>
      <pc:docMkLst>
        <pc:docMk/>
      </pc:docMkLst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929080787" sldId="26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74584645" sldId="27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0285850" sldId="29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538228974" sldId="30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34950240" sldId="30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78186887" sldId="30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05162556" sldId="30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69132331" sldId="30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269160042" sldId="31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080084995" sldId="314"/>
        </pc:sldMkLst>
      </pc:sldChg>
      <pc:sldChg chg="addSp delSp modSp mod">
        <pc:chgData name="Hanneke Vink - van Duren" userId="6a363cd0-5fba-4a61-8782-71b0725cc752" providerId="ADAL" clId="{30BFDAD2-46B9-42E0-B1A7-01CC357F4075}" dt="2024-01-12T14:51:13.001" v="1162" actId="478"/>
        <pc:sldMkLst>
          <pc:docMk/>
          <pc:sldMk cId="1286836135" sldId="321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90580326" sldId="32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04461505" sldId="32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429369090" sldId="32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16819505" sldId="32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4600129" sldId="32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076245504" sldId="32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410689147" sldId="329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365920606" sldId="33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41993470" sldId="331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5618954" sldId="33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0841681" sldId="33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98443676" sldId="33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955316046" sldId="33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844520898" sldId="33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533991973" sldId="33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850035418" sldId="33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47814858" sldId="339"/>
        </pc:sldMkLst>
      </pc:sldChg>
      <pc:sldChg chg="addSp delSp modSp new mod">
        <pc:chgData name="Hanneke Vink - van Duren" userId="6a363cd0-5fba-4a61-8782-71b0725cc752" providerId="ADAL" clId="{30BFDAD2-46B9-42E0-B1A7-01CC357F4075}" dt="2024-01-12T14:44:16.235" v="1105" actId="20577"/>
        <pc:sldMkLst>
          <pc:docMk/>
          <pc:sldMk cId="850429326" sldId="340"/>
        </pc:sldMkLst>
      </pc:sldChg>
      <pc:sldChg chg="add">
        <pc:chgData name="Hanneke Vink - van Duren" userId="6a363cd0-5fba-4a61-8782-71b0725cc752" providerId="ADAL" clId="{30BFDAD2-46B9-42E0-B1A7-01CC357F4075}" dt="2024-01-13T14:44:58.194" v="1163"/>
        <pc:sldMkLst>
          <pc:docMk/>
          <pc:sldMk cId="3907684740" sldId="341"/>
        </pc:sldMkLst>
      </pc:sldChg>
      <pc:sldChg chg="modSp add mod">
        <pc:chgData name="Hanneke Vink - van Duren" userId="6a363cd0-5fba-4a61-8782-71b0725cc752" providerId="ADAL" clId="{30BFDAD2-46B9-42E0-B1A7-01CC357F4075}" dt="2024-01-13T15:14:31.726" v="2164" actId="20577"/>
        <pc:sldMkLst>
          <pc:docMk/>
          <pc:sldMk cId="3022094106" sldId="342"/>
        </pc:sldMkLst>
      </pc:sldChg>
      <pc:sldChg chg="addSp delSp modSp add mod">
        <pc:chgData name="Hanneke Vink - van Duren" userId="6a363cd0-5fba-4a61-8782-71b0725cc752" providerId="ADAL" clId="{30BFDAD2-46B9-42E0-B1A7-01CC357F4075}" dt="2024-01-14T16:41:18.836" v="7354" actId="1076"/>
        <pc:sldMkLst>
          <pc:docMk/>
          <pc:sldMk cId="1560962679" sldId="343"/>
        </pc:sldMkLst>
      </pc:sldChg>
      <pc:sldChg chg="addSp delSp modSp add mod ord">
        <pc:chgData name="Hanneke Vink - van Duren" userId="6a363cd0-5fba-4a61-8782-71b0725cc752" providerId="ADAL" clId="{30BFDAD2-46B9-42E0-B1A7-01CC357F4075}" dt="2024-01-14T16:17:32.624" v="7073" actId="1076"/>
        <pc:sldMkLst>
          <pc:docMk/>
          <pc:sldMk cId="2804040109" sldId="344"/>
        </pc:sldMkLst>
      </pc:sldChg>
      <pc:sldChg chg="addSp delSp modSp add mod">
        <pc:chgData name="Hanneke Vink - van Duren" userId="6a363cd0-5fba-4a61-8782-71b0725cc752" providerId="ADAL" clId="{30BFDAD2-46B9-42E0-B1A7-01CC357F4075}" dt="2024-01-14T15:17:26.379" v="6024" actId="1076"/>
        <pc:sldMkLst>
          <pc:docMk/>
          <pc:sldMk cId="1192731260" sldId="345"/>
        </pc:sldMkLst>
      </pc:sldChg>
      <pc:sldChg chg="addSp delSp modSp add mod">
        <pc:chgData name="Hanneke Vink - van Duren" userId="6a363cd0-5fba-4a61-8782-71b0725cc752" providerId="ADAL" clId="{30BFDAD2-46B9-42E0-B1A7-01CC357F4075}" dt="2024-01-14T16:40:19.206" v="7347" actId="20577"/>
        <pc:sldMkLst>
          <pc:docMk/>
          <pc:sldMk cId="3224363034" sldId="346"/>
        </pc:sldMkLst>
      </pc:sldChg>
      <pc:sldChg chg="addSp modSp add mod">
        <pc:chgData name="Hanneke Vink - van Duren" userId="6a363cd0-5fba-4a61-8782-71b0725cc752" providerId="ADAL" clId="{30BFDAD2-46B9-42E0-B1A7-01CC357F4075}" dt="2024-01-14T15:19:48.570" v="6047" actId="1076"/>
        <pc:sldMkLst>
          <pc:docMk/>
          <pc:sldMk cId="2038977129" sldId="347"/>
        </pc:sldMkLst>
      </pc:sldChg>
      <pc:sldChg chg="addSp delSp modSp add mod">
        <pc:chgData name="Hanneke Vink - van Duren" userId="6a363cd0-5fba-4a61-8782-71b0725cc752" providerId="ADAL" clId="{30BFDAD2-46B9-42E0-B1A7-01CC357F4075}" dt="2024-01-22T13:56:08.943" v="7774" actId="20577"/>
        <pc:sldMkLst>
          <pc:docMk/>
          <pc:sldMk cId="883872671" sldId="348"/>
        </pc:sldMkLst>
      </pc:sldChg>
      <pc:sldChg chg="addSp modSp add mod">
        <pc:chgData name="Hanneke Vink - van Duren" userId="6a363cd0-5fba-4a61-8782-71b0725cc752" providerId="ADAL" clId="{30BFDAD2-46B9-42E0-B1A7-01CC357F4075}" dt="2024-01-14T15:21:43.748" v="6068" actId="1076"/>
        <pc:sldMkLst>
          <pc:docMk/>
          <pc:sldMk cId="2108986677" sldId="349"/>
        </pc:sldMkLst>
      </pc:sldChg>
      <pc:sldChg chg="addSp delSp modSp add mod">
        <pc:chgData name="Hanneke Vink - van Duren" userId="6a363cd0-5fba-4a61-8782-71b0725cc752" providerId="ADAL" clId="{30BFDAD2-46B9-42E0-B1A7-01CC357F4075}" dt="2024-01-22T13:59:03.872" v="7815" actId="20577"/>
        <pc:sldMkLst>
          <pc:docMk/>
          <pc:sldMk cId="4221656752" sldId="350"/>
        </pc:sldMkLst>
      </pc:sldChg>
      <pc:sldChg chg="modSp add mod">
        <pc:chgData name="Hanneke Vink - van Duren" userId="6a363cd0-5fba-4a61-8782-71b0725cc752" providerId="ADAL" clId="{30BFDAD2-46B9-42E0-B1A7-01CC357F4075}" dt="2024-01-14T12:12:34.992" v="4492" actId="207"/>
        <pc:sldMkLst>
          <pc:docMk/>
          <pc:sldMk cId="2886767140" sldId="351"/>
        </pc:sldMkLst>
      </pc:sldChg>
      <pc:sldChg chg="modSp add mod">
        <pc:chgData name="Hanneke Vink - van Duren" userId="6a363cd0-5fba-4a61-8782-71b0725cc752" providerId="ADAL" clId="{30BFDAD2-46B9-42E0-B1A7-01CC357F4075}" dt="2024-01-14T14:49:24.136" v="5347" actId="1076"/>
        <pc:sldMkLst>
          <pc:docMk/>
          <pc:sldMk cId="271415230" sldId="352"/>
        </pc:sldMkLst>
      </pc:sldChg>
      <pc:sldChg chg="modSp add mod">
        <pc:chgData name="Hanneke Vink - van Duren" userId="6a363cd0-5fba-4a61-8782-71b0725cc752" providerId="ADAL" clId="{30BFDAD2-46B9-42E0-B1A7-01CC357F4075}" dt="2024-01-14T14:50:31.535" v="5356" actId="207"/>
        <pc:sldMkLst>
          <pc:docMk/>
          <pc:sldMk cId="3986471427" sldId="353"/>
        </pc:sldMkLst>
      </pc:sldChg>
      <pc:sldChg chg="addSp modSp add mod">
        <pc:chgData name="Hanneke Vink - van Duren" userId="6a363cd0-5fba-4a61-8782-71b0725cc752" providerId="ADAL" clId="{30BFDAD2-46B9-42E0-B1A7-01CC357F4075}" dt="2024-01-14T16:42:02.773" v="7359" actId="1076"/>
        <pc:sldMkLst>
          <pc:docMk/>
          <pc:sldMk cId="1883070229" sldId="354"/>
        </pc:sldMkLst>
      </pc:sldChg>
      <pc:sldChg chg="addSp modSp add mod">
        <pc:chgData name="Hanneke Vink - van Duren" userId="6a363cd0-5fba-4a61-8782-71b0725cc752" providerId="ADAL" clId="{30BFDAD2-46B9-42E0-B1A7-01CC357F4075}" dt="2024-01-14T15:29:51.866" v="6231" actId="1076"/>
        <pc:sldMkLst>
          <pc:docMk/>
          <pc:sldMk cId="1719071764" sldId="355"/>
        </pc:sldMkLst>
      </pc:sldChg>
      <pc:sldChg chg="addSp delSp modSp add mod">
        <pc:chgData name="Hanneke Vink - van Duren" userId="6a363cd0-5fba-4a61-8782-71b0725cc752" providerId="ADAL" clId="{30BFDAD2-46B9-42E0-B1A7-01CC357F4075}" dt="2024-01-22T14:11:36.409" v="7855" actId="20577"/>
        <pc:sldMkLst>
          <pc:docMk/>
          <pc:sldMk cId="3303074065" sldId="356"/>
        </pc:sldMkLst>
      </pc:sldChg>
      <pc:sldChg chg="addSp modSp add mod">
        <pc:chgData name="Hanneke Vink - van Duren" userId="6a363cd0-5fba-4a61-8782-71b0725cc752" providerId="ADAL" clId="{30BFDAD2-46B9-42E0-B1A7-01CC357F4075}" dt="2024-01-14T16:02:10.188" v="6629" actId="1076"/>
        <pc:sldMkLst>
          <pc:docMk/>
          <pc:sldMk cId="3176140106" sldId="357"/>
        </pc:sldMkLst>
      </pc:sldChg>
      <pc:sldChg chg="addSp modSp add mod">
        <pc:chgData name="Hanneke Vink - van Duren" userId="6a363cd0-5fba-4a61-8782-71b0725cc752" providerId="ADAL" clId="{30BFDAD2-46B9-42E0-B1A7-01CC357F4075}" dt="2024-01-22T14:13:21.152" v="7886" actId="20577"/>
        <pc:sldMkLst>
          <pc:docMk/>
          <pc:sldMk cId="2418575955" sldId="358"/>
        </pc:sldMkLst>
      </pc:sldChg>
      <pc:sldChg chg="add">
        <pc:chgData name="Hanneke Vink - van Duren" userId="6a363cd0-5fba-4a61-8782-71b0725cc752" providerId="ADAL" clId="{30BFDAD2-46B9-42E0-B1A7-01CC357F4075}" dt="2024-01-14T16:06:58.661" v="6911"/>
        <pc:sldMkLst>
          <pc:docMk/>
          <pc:sldMk cId="2099690936" sldId="359"/>
        </pc:sldMkLst>
      </pc:sldChg>
      <pc:sldChg chg="addSp modSp add mod">
        <pc:chgData name="Hanneke Vink - van Duren" userId="6a363cd0-5fba-4a61-8782-71b0725cc752" providerId="ADAL" clId="{30BFDAD2-46B9-42E0-B1A7-01CC357F4075}" dt="2024-01-22T14:15:26.707" v="7927" actId="20577"/>
        <pc:sldMkLst>
          <pc:docMk/>
          <pc:sldMk cId="4126791430" sldId="360"/>
        </pc:sldMkLst>
      </pc:sldChg>
    </pc:docChg>
  </pc:docChgLst>
  <pc:docChgLst>
    <pc:chgData name="Hanneke Vink - van Duren" userId="6a363cd0-5fba-4a61-8782-71b0725cc752" providerId="ADAL" clId="{AE61DEDD-9963-4561-9A03-75346B437F7A}"/>
    <pc:docChg chg="modSld">
      <pc:chgData name="Hanneke Vink - van Duren" userId="6a363cd0-5fba-4a61-8782-71b0725cc752" providerId="ADAL" clId="{AE61DEDD-9963-4561-9A03-75346B437F7A}" dt="2023-09-17T20:10:42.060" v="55" actId="20577"/>
      <pc:docMkLst>
        <pc:docMk/>
      </pc:docMkLst>
      <pc:sldChg chg="modSp mod">
        <pc:chgData name="Hanneke Vink - van Duren" userId="6a363cd0-5fba-4a61-8782-71b0725cc752" providerId="ADAL" clId="{AE61DEDD-9963-4561-9A03-75346B437F7A}" dt="2023-09-17T20:10:19.555" v="30" actId="20577"/>
        <pc:sldMkLst>
          <pc:docMk/>
          <pc:sldMk cId="1034950240" sldId="303"/>
        </pc:sldMkLst>
      </pc:sldChg>
      <pc:sldChg chg="modSp mod">
        <pc:chgData name="Hanneke Vink - van Duren" userId="6a363cd0-5fba-4a61-8782-71b0725cc752" providerId="ADAL" clId="{AE61DEDD-9963-4561-9A03-75346B437F7A}" dt="2023-09-17T20:10:42.060" v="55" actId="20577"/>
        <pc:sldMkLst>
          <pc:docMk/>
          <pc:sldMk cId="175618954" sldId="332"/>
        </pc:sldMkLst>
      </pc:sldChg>
    </pc:docChg>
  </pc:docChgLst>
  <pc:docChgLst>
    <pc:chgData name="Hanneke Vink - van Duren" userId="6a363cd0-5fba-4a61-8782-71b0725cc752" providerId="ADAL" clId="{58DC9C4C-0913-4AF8-9A21-71C6F83C0F73}"/>
    <pc:docChg chg="undo custSel addSld delSld modSld modSection">
      <pc:chgData name="Hanneke Vink - van Duren" userId="6a363cd0-5fba-4a61-8782-71b0725cc752" providerId="ADAL" clId="{58DC9C4C-0913-4AF8-9A21-71C6F83C0F73}" dt="2024-06-14T07:14:35.565" v="24072" actId="20577"/>
      <pc:docMkLst>
        <pc:docMk/>
      </pc:docMkLst>
      <pc:sldChg chg="addSp delSp modSp mod">
        <pc:chgData name="Hanneke Vink - van Duren" userId="6a363cd0-5fba-4a61-8782-71b0725cc752" providerId="ADAL" clId="{58DC9C4C-0913-4AF8-9A21-71C6F83C0F73}" dt="2024-06-13T09:52:38.713" v="23961" actId="1076"/>
        <pc:sldMkLst>
          <pc:docMk/>
          <pc:sldMk cId="1286836135" sldId="321"/>
        </pc:sldMkLst>
      </pc:sldChg>
      <pc:sldChg chg="modSp mod">
        <pc:chgData name="Hanneke Vink - van Duren" userId="6a363cd0-5fba-4a61-8782-71b0725cc752" providerId="ADAL" clId="{58DC9C4C-0913-4AF8-9A21-71C6F83C0F73}" dt="2024-06-03T13:01:30.642" v="14918" actId="20577"/>
        <pc:sldMkLst>
          <pc:docMk/>
          <pc:sldMk cId="850429326" sldId="340"/>
        </pc:sldMkLst>
      </pc:sldChg>
      <pc:sldChg chg="addSp delSp modSp mod">
        <pc:chgData name="Hanneke Vink - van Duren" userId="6a363cd0-5fba-4a61-8782-71b0725cc752" providerId="ADAL" clId="{58DC9C4C-0913-4AF8-9A21-71C6F83C0F73}" dt="2024-06-13T09:53:18.083" v="23965"/>
        <pc:sldMkLst>
          <pc:docMk/>
          <pc:sldMk cId="3907684740" sldId="341"/>
        </pc:sldMkLst>
      </pc:sldChg>
      <pc:sldChg chg="modSp mod">
        <pc:chgData name="Hanneke Vink - van Duren" userId="6a363cd0-5fba-4a61-8782-71b0725cc752" providerId="ADAL" clId="{58DC9C4C-0913-4AF8-9A21-71C6F83C0F73}" dt="2024-06-06T18:26:47.721" v="21750" actId="20577"/>
        <pc:sldMkLst>
          <pc:docMk/>
          <pc:sldMk cId="3022094106" sldId="342"/>
        </pc:sldMkLst>
      </pc:sldChg>
      <pc:sldChg chg="addSp delSp modSp mod">
        <pc:chgData name="Hanneke Vink - van Duren" userId="6a363cd0-5fba-4a61-8782-71b0725cc752" providerId="ADAL" clId="{58DC9C4C-0913-4AF8-9A21-71C6F83C0F73}" dt="2024-06-13T09:55:11.682" v="23984" actId="1076"/>
        <pc:sldMkLst>
          <pc:docMk/>
          <pc:sldMk cId="1560962679" sldId="343"/>
        </pc:sldMkLst>
      </pc:sldChg>
      <pc:sldChg chg="addSp delSp modSp del mod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804040109" sldId="344"/>
        </pc:sldMkLst>
      </pc:sldChg>
      <pc:sldChg chg="addSp delSp modSp mod">
        <pc:chgData name="Hanneke Vink - van Duren" userId="6a363cd0-5fba-4a61-8782-71b0725cc752" providerId="ADAL" clId="{58DC9C4C-0913-4AF8-9A21-71C6F83C0F73}" dt="2024-06-14T07:14:35.565" v="24072" actId="20577"/>
        <pc:sldMkLst>
          <pc:docMk/>
          <pc:sldMk cId="1192731260" sldId="345"/>
        </pc:sldMkLst>
      </pc:sldChg>
      <pc:sldChg chg="addSp delSp modSp mod">
        <pc:chgData name="Hanneke Vink - van Duren" userId="6a363cd0-5fba-4a61-8782-71b0725cc752" providerId="ADAL" clId="{58DC9C4C-0913-4AF8-9A21-71C6F83C0F73}" dt="2024-06-13T09:55:54.513" v="23986" actId="20577"/>
        <pc:sldMkLst>
          <pc:docMk/>
          <pc:sldMk cId="3224363034" sldId="346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038977129" sldId="347"/>
        </pc:sldMkLst>
      </pc:sldChg>
      <pc:sldChg chg="addSp delSp modSp add mod">
        <pc:chgData name="Hanneke Vink - van Duren" userId="6a363cd0-5fba-4a61-8782-71b0725cc752" providerId="ADAL" clId="{58DC9C4C-0913-4AF8-9A21-71C6F83C0F73}" dt="2024-06-06T18:36:20.375" v="22186" actId="255"/>
        <pc:sldMkLst>
          <pc:docMk/>
          <pc:sldMk cId="3207914479" sldId="347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883872671" sldId="348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108986677" sldId="349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4221656752" sldId="350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886767140" sldId="351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71415230" sldId="352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3986471427" sldId="353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1883070229" sldId="354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1719071764" sldId="355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3303074065" sldId="356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3176140106" sldId="357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418575955" sldId="358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2099690936" sldId="359"/>
        </pc:sldMkLst>
      </pc:sldChg>
      <pc:sldChg chg="del">
        <pc:chgData name="Hanneke Vink - van Duren" userId="6a363cd0-5fba-4a61-8782-71b0725cc752" providerId="ADAL" clId="{58DC9C4C-0913-4AF8-9A21-71C6F83C0F73}" dt="2024-06-06T08:05:37.736" v="20162" actId="2696"/>
        <pc:sldMkLst>
          <pc:docMk/>
          <pc:sldMk cId="4126791430" sldId="360"/>
        </pc:sldMkLst>
      </pc:sldChg>
    </pc:docChg>
  </pc:docChgLst>
  <pc:docChgLst>
    <pc:chgData name="Vink-van Duren, Hanneke" userId="6d240564-df4b-4c58-9b7d-38a0801e12cd" providerId="ADAL" clId="{6236394F-8015-46E5-99E4-C219AAD3F9CF}"/>
    <pc:docChg chg="undo custSel delSld modSld modSection">
      <pc:chgData name="Vink-van Duren, Hanneke" userId="6d240564-df4b-4c58-9b7d-38a0801e12cd" providerId="ADAL" clId="{6236394F-8015-46E5-99E4-C219AAD3F9CF}" dt="2025-05-16T07:04:52.593" v="39" actId="14100"/>
      <pc:docMkLst>
        <pc:docMk/>
      </pc:docMkLst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1286836135" sldId="321"/>
        </pc:sldMkLst>
      </pc:sldChg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850429326" sldId="340"/>
        </pc:sldMkLst>
      </pc:sldChg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3907684740" sldId="341"/>
        </pc:sldMkLst>
      </pc:sldChg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3022094106" sldId="342"/>
        </pc:sldMkLst>
      </pc:sldChg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1560962679" sldId="343"/>
        </pc:sldMkLst>
      </pc:sldChg>
      <pc:sldChg chg="modSp mod">
        <pc:chgData name="Vink-van Duren, Hanneke" userId="6d240564-df4b-4c58-9b7d-38a0801e12cd" providerId="ADAL" clId="{6236394F-8015-46E5-99E4-C219AAD3F9CF}" dt="2025-05-16T06:07:20.182" v="21" actId="207"/>
        <pc:sldMkLst>
          <pc:docMk/>
          <pc:sldMk cId="1192731260" sldId="345"/>
        </pc:sldMkLst>
        <pc:spChg chg="mod modCrop">
          <ac:chgData name="Vink-van Duren, Hanneke" userId="6d240564-df4b-4c58-9b7d-38a0801e12cd" providerId="ADAL" clId="{6236394F-8015-46E5-99E4-C219AAD3F9CF}" dt="2025-05-16T06:05:56.548" v="14" actId="207"/>
          <ac:spMkLst>
            <pc:docMk/>
            <pc:sldMk cId="1192731260" sldId="345"/>
            <ac:spMk id="17" creationId="{FFA89E98-2738-F248-FD6A-3F8A5308E802}"/>
          </ac:spMkLst>
        </pc:spChg>
        <pc:spChg chg="mod">
          <ac:chgData name="Vink-van Duren, Hanneke" userId="6d240564-df4b-4c58-9b7d-38a0801e12cd" providerId="ADAL" clId="{6236394F-8015-46E5-99E4-C219AAD3F9CF}" dt="2025-05-16T06:06:08.656" v="15" actId="207"/>
          <ac:spMkLst>
            <pc:docMk/>
            <pc:sldMk cId="1192731260" sldId="345"/>
            <ac:spMk id="26" creationId="{B2DE2A0D-CE0A-8DA0-394C-7AB200BB71E5}"/>
          </ac:spMkLst>
        </pc:spChg>
        <pc:spChg chg="mod">
          <ac:chgData name="Vink-van Duren, Hanneke" userId="6d240564-df4b-4c58-9b7d-38a0801e12cd" providerId="ADAL" clId="{6236394F-8015-46E5-99E4-C219AAD3F9CF}" dt="2025-05-16T06:06:20.922" v="16" actId="207"/>
          <ac:spMkLst>
            <pc:docMk/>
            <pc:sldMk cId="1192731260" sldId="345"/>
            <ac:spMk id="51" creationId="{4824B50A-3BD9-A2F4-6C52-4979024C9F89}"/>
          </ac:spMkLst>
        </pc:spChg>
        <pc:spChg chg="mod">
          <ac:chgData name="Vink-van Duren, Hanneke" userId="6d240564-df4b-4c58-9b7d-38a0801e12cd" providerId="ADAL" clId="{6236394F-8015-46E5-99E4-C219AAD3F9CF}" dt="2025-05-16T06:06:31.371" v="17" actId="207"/>
          <ac:spMkLst>
            <pc:docMk/>
            <pc:sldMk cId="1192731260" sldId="345"/>
            <ac:spMk id="59" creationId="{5CBC9FC2-8E0B-A3D1-E4BE-599611F5D9B7}"/>
          </ac:spMkLst>
        </pc:spChg>
        <pc:spChg chg="mod">
          <ac:chgData name="Vink-van Duren, Hanneke" userId="6d240564-df4b-4c58-9b7d-38a0801e12cd" providerId="ADAL" clId="{6236394F-8015-46E5-99E4-C219AAD3F9CF}" dt="2025-05-16T06:06:43.435" v="18" actId="207"/>
          <ac:spMkLst>
            <pc:docMk/>
            <pc:sldMk cId="1192731260" sldId="345"/>
            <ac:spMk id="63" creationId="{F98B54C1-525B-CCC7-DEB8-417E4D93F95A}"/>
          </ac:spMkLst>
        </pc:spChg>
        <pc:spChg chg="mod">
          <ac:chgData name="Vink-van Duren, Hanneke" userId="6d240564-df4b-4c58-9b7d-38a0801e12cd" providerId="ADAL" clId="{6236394F-8015-46E5-99E4-C219AAD3F9CF}" dt="2025-05-16T06:06:59.214" v="19" actId="207"/>
          <ac:spMkLst>
            <pc:docMk/>
            <pc:sldMk cId="1192731260" sldId="345"/>
            <ac:spMk id="64" creationId="{ADC8CF01-813E-6BA0-D2F1-2E83AC3A7935}"/>
          </ac:spMkLst>
        </pc:spChg>
        <pc:spChg chg="mod">
          <ac:chgData name="Vink-van Duren, Hanneke" userId="6d240564-df4b-4c58-9b7d-38a0801e12cd" providerId="ADAL" clId="{6236394F-8015-46E5-99E4-C219AAD3F9CF}" dt="2025-05-16T06:07:10.135" v="20" actId="207"/>
          <ac:spMkLst>
            <pc:docMk/>
            <pc:sldMk cId="1192731260" sldId="345"/>
            <ac:spMk id="68" creationId="{F7825077-F790-1C6C-7221-6D918B726CB2}"/>
          </ac:spMkLst>
        </pc:spChg>
        <pc:spChg chg="mod">
          <ac:chgData name="Vink-van Duren, Hanneke" userId="6d240564-df4b-4c58-9b7d-38a0801e12cd" providerId="ADAL" clId="{6236394F-8015-46E5-99E4-C219AAD3F9CF}" dt="2025-05-16T06:07:20.182" v="21" actId="207"/>
          <ac:spMkLst>
            <pc:docMk/>
            <pc:sldMk cId="1192731260" sldId="345"/>
            <ac:spMk id="69" creationId="{165B42B8-5C4B-1538-8A50-F384931E9600}"/>
          </ac:spMkLst>
        </pc:spChg>
      </pc:sldChg>
      <pc:sldChg chg="modSp mod">
        <pc:chgData name="Vink-van Duren, Hanneke" userId="6d240564-df4b-4c58-9b7d-38a0801e12cd" providerId="ADAL" clId="{6236394F-8015-46E5-99E4-C219AAD3F9CF}" dt="2025-05-16T07:04:52.593" v="39" actId="14100"/>
        <pc:sldMkLst>
          <pc:docMk/>
          <pc:sldMk cId="3224363034" sldId="346"/>
        </pc:sldMkLst>
        <pc:graphicFrameChg chg="mod modGraphic">
          <ac:chgData name="Vink-van Duren, Hanneke" userId="6d240564-df4b-4c58-9b7d-38a0801e12cd" providerId="ADAL" clId="{6236394F-8015-46E5-99E4-C219AAD3F9CF}" dt="2025-05-16T07:04:19.304" v="31" actId="14100"/>
          <ac:graphicFrameMkLst>
            <pc:docMk/>
            <pc:sldMk cId="3224363034" sldId="346"/>
            <ac:graphicFrameMk id="21" creationId="{01A1F22C-B628-6A50-6377-A97901C9EC8C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15.361" v="30" actId="14100"/>
          <ac:graphicFrameMkLst>
            <pc:docMk/>
            <pc:sldMk cId="3224363034" sldId="346"/>
            <ac:graphicFrameMk id="22" creationId="{E288C09E-1022-FAB0-998F-1677D4DCCFC5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04.261" v="27" actId="14100"/>
          <ac:graphicFrameMkLst>
            <pc:docMk/>
            <pc:sldMk cId="3224363034" sldId="346"/>
            <ac:graphicFrameMk id="24" creationId="{BB9A57E9-6BE5-4929-8ED4-3865C2BB484A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11.849" v="29" actId="14100"/>
          <ac:graphicFrameMkLst>
            <pc:docMk/>
            <pc:sldMk cId="3224363034" sldId="346"/>
            <ac:graphicFrameMk id="25" creationId="{7B7B2967-E510-A625-AB55-0A7D87CD46A2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27.487" v="33" actId="14100"/>
          <ac:graphicFrameMkLst>
            <pc:docMk/>
            <pc:sldMk cId="3224363034" sldId="346"/>
            <ac:graphicFrameMk id="38" creationId="{18D93502-3DD5-FDC5-ABBD-0C20137E7C21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33.116" v="35" actId="14100"/>
          <ac:graphicFrameMkLst>
            <pc:docMk/>
            <pc:sldMk cId="3224363034" sldId="346"/>
            <ac:graphicFrameMk id="39" creationId="{FD7CAE14-23FD-F43E-7E72-BD11084B7F59}"/>
          </ac:graphicFrameMkLst>
        </pc:graphicFrameChg>
        <pc:graphicFrameChg chg="mod modGraphic">
          <ac:chgData name="Vink-van Duren, Hanneke" userId="6d240564-df4b-4c58-9b7d-38a0801e12cd" providerId="ADAL" clId="{6236394F-8015-46E5-99E4-C219AAD3F9CF}" dt="2025-05-16T07:04:40.657" v="37" actId="14100"/>
          <ac:graphicFrameMkLst>
            <pc:docMk/>
            <pc:sldMk cId="3224363034" sldId="346"/>
            <ac:graphicFrameMk id="40" creationId="{87191BE5-7B77-FCCE-C710-4723CFB47FE6}"/>
          </ac:graphicFrameMkLst>
        </pc:graphicFrameChg>
        <pc:graphicFrameChg chg="modGraphic">
          <ac:chgData name="Vink-van Duren, Hanneke" userId="6d240564-df4b-4c58-9b7d-38a0801e12cd" providerId="ADAL" clId="{6236394F-8015-46E5-99E4-C219AAD3F9CF}" dt="2025-05-16T07:04:52.593" v="39" actId="14100"/>
          <ac:graphicFrameMkLst>
            <pc:docMk/>
            <pc:sldMk cId="3224363034" sldId="346"/>
            <ac:graphicFrameMk id="41" creationId="{2B36FEE7-4D33-5476-1A4B-44FFCC43BFAB}"/>
          </ac:graphicFrameMkLst>
        </pc:graphicFrameChg>
      </pc:sldChg>
      <pc:sldChg chg="del">
        <pc:chgData name="Vink-van Duren, Hanneke" userId="6d240564-df4b-4c58-9b7d-38a0801e12cd" providerId="ADAL" clId="{6236394F-8015-46E5-99E4-C219AAD3F9CF}" dt="2025-05-16T05:51:52.102" v="0" actId="47"/>
        <pc:sldMkLst>
          <pc:docMk/>
          <pc:sldMk cId="3207914479" sldId="34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16-5-2025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2903DD6F-C32A-BB30-F778-9B8B46E56AB0}"/>
              </a:ext>
            </a:extLst>
          </p:cNvPr>
          <p:cNvSpPr/>
          <p:nvPr/>
        </p:nvSpPr>
        <p:spPr>
          <a:xfrm>
            <a:off x="121942" y="13040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439A716D-03A5-5420-A9EB-BA0D601AADC8}"/>
              </a:ext>
            </a:extLst>
          </p:cNvPr>
          <p:cNvSpPr/>
          <p:nvPr/>
        </p:nvSpPr>
        <p:spPr>
          <a:xfrm>
            <a:off x="3482704" y="10625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83BCEC3D-9650-1967-F73A-A3D6B06F8364}"/>
              </a:ext>
            </a:extLst>
          </p:cNvPr>
          <p:cNvSpPr/>
          <p:nvPr/>
        </p:nvSpPr>
        <p:spPr>
          <a:xfrm>
            <a:off x="3507080" y="9643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FFA89E98-2738-F248-FD6A-3F8A5308E802}"/>
              </a:ext>
            </a:extLst>
          </p:cNvPr>
          <p:cNvSpPr/>
          <p:nvPr/>
        </p:nvSpPr>
        <p:spPr>
          <a:xfrm>
            <a:off x="198967" y="103870"/>
            <a:ext cx="3175133" cy="2349118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B2DE2A0D-CE0A-8DA0-394C-7AB200BB71E5}"/>
              </a:ext>
            </a:extLst>
          </p:cNvPr>
          <p:cNvSpPr/>
          <p:nvPr/>
        </p:nvSpPr>
        <p:spPr>
          <a:xfrm>
            <a:off x="3482703" y="106259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A8F1E70A-4715-1F48-2CFC-9CC020A2F314}"/>
              </a:ext>
            </a:extLst>
          </p:cNvPr>
          <p:cNvSpPr/>
          <p:nvPr/>
        </p:nvSpPr>
        <p:spPr>
          <a:xfrm>
            <a:off x="127287" y="257250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F080E828-91EF-C066-D57F-C5834CB1E73E}"/>
              </a:ext>
            </a:extLst>
          </p:cNvPr>
          <p:cNvSpPr/>
          <p:nvPr/>
        </p:nvSpPr>
        <p:spPr>
          <a:xfrm>
            <a:off x="3488049" y="254835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32D26C41-23D6-0C9A-DB6D-F6F444C03E1C}"/>
              </a:ext>
            </a:extLst>
          </p:cNvPr>
          <p:cNvSpPr/>
          <p:nvPr/>
        </p:nvSpPr>
        <p:spPr>
          <a:xfrm>
            <a:off x="3512425" y="2538539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4824B50A-3BD9-A2F4-6C52-4979024C9F89}"/>
              </a:ext>
            </a:extLst>
          </p:cNvPr>
          <p:cNvSpPr/>
          <p:nvPr/>
        </p:nvSpPr>
        <p:spPr>
          <a:xfrm>
            <a:off x="139446" y="2555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5CBC9FC2-8E0B-A3D1-E4BE-599611F5D9B7}"/>
              </a:ext>
            </a:extLst>
          </p:cNvPr>
          <p:cNvSpPr/>
          <p:nvPr/>
        </p:nvSpPr>
        <p:spPr>
          <a:xfrm>
            <a:off x="3488048" y="2548359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4DC8DF65-C9DC-2D81-953D-DF0A4E478953}"/>
              </a:ext>
            </a:extLst>
          </p:cNvPr>
          <p:cNvSpPr/>
          <p:nvPr/>
        </p:nvSpPr>
        <p:spPr>
          <a:xfrm>
            <a:off x="134101" y="502003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5ED32209-1916-1593-F217-FC72F99B8FFE}"/>
              </a:ext>
            </a:extLst>
          </p:cNvPr>
          <p:cNvSpPr/>
          <p:nvPr/>
        </p:nvSpPr>
        <p:spPr>
          <a:xfrm>
            <a:off x="3494863" y="499588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5F54BFD1-0839-7891-C5EA-492B50BC1A4F}"/>
              </a:ext>
            </a:extLst>
          </p:cNvPr>
          <p:cNvSpPr/>
          <p:nvPr/>
        </p:nvSpPr>
        <p:spPr>
          <a:xfrm>
            <a:off x="3519239" y="498606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F98B54C1-525B-CCC7-DEB8-417E4D93F95A}"/>
              </a:ext>
            </a:extLst>
          </p:cNvPr>
          <p:cNvSpPr/>
          <p:nvPr/>
        </p:nvSpPr>
        <p:spPr>
          <a:xfrm>
            <a:off x="158477" y="497976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ADC8CF01-813E-6BA0-D2F1-2E83AC3A7935}"/>
              </a:ext>
            </a:extLst>
          </p:cNvPr>
          <p:cNvSpPr/>
          <p:nvPr/>
        </p:nvSpPr>
        <p:spPr>
          <a:xfrm>
            <a:off x="3494862" y="49958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Rechthoek: afgeronde hoeken 64">
            <a:extLst>
              <a:ext uri="{FF2B5EF4-FFF2-40B4-BE49-F238E27FC236}">
                <a16:creationId xmlns:a16="http://schemas.microsoft.com/office/drawing/2014/main" id="{8A5ECC50-58E7-6089-0BDC-411DC84D4641}"/>
              </a:ext>
            </a:extLst>
          </p:cNvPr>
          <p:cNvSpPr/>
          <p:nvPr/>
        </p:nvSpPr>
        <p:spPr>
          <a:xfrm>
            <a:off x="139446" y="746213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6" name="Rechthoek: afgeronde hoeken 65">
            <a:extLst>
              <a:ext uri="{FF2B5EF4-FFF2-40B4-BE49-F238E27FC236}">
                <a16:creationId xmlns:a16="http://schemas.microsoft.com/office/drawing/2014/main" id="{0E904FD3-F304-AF27-F4FD-6851D255C6D0}"/>
              </a:ext>
            </a:extLst>
          </p:cNvPr>
          <p:cNvSpPr/>
          <p:nvPr/>
        </p:nvSpPr>
        <p:spPr>
          <a:xfrm>
            <a:off x="3500208" y="743798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7" name="Rechthoek: afgeronde hoeken 66">
            <a:extLst>
              <a:ext uri="{FF2B5EF4-FFF2-40B4-BE49-F238E27FC236}">
                <a16:creationId xmlns:a16="http://schemas.microsoft.com/office/drawing/2014/main" id="{667A7EDE-840E-1805-1010-A287FADD94E2}"/>
              </a:ext>
            </a:extLst>
          </p:cNvPr>
          <p:cNvSpPr/>
          <p:nvPr/>
        </p:nvSpPr>
        <p:spPr>
          <a:xfrm>
            <a:off x="3524584" y="7428161"/>
            <a:ext cx="3240000" cy="2340000"/>
          </a:xfrm>
          <a:prstGeom prst="roundRect">
            <a:avLst>
              <a:gd name="adj" fmla="val 8504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8" name="Rechthoek: afgeronde hoeken 67">
            <a:extLst>
              <a:ext uri="{FF2B5EF4-FFF2-40B4-BE49-F238E27FC236}">
                <a16:creationId xmlns:a16="http://schemas.microsoft.com/office/drawing/2014/main" id="{F7825077-F790-1C6C-7221-6D918B726CB2}"/>
              </a:ext>
            </a:extLst>
          </p:cNvPr>
          <p:cNvSpPr/>
          <p:nvPr/>
        </p:nvSpPr>
        <p:spPr>
          <a:xfrm>
            <a:off x="151605" y="744471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9" name="Rechthoek: afgeronde hoeken 68">
            <a:extLst>
              <a:ext uri="{FF2B5EF4-FFF2-40B4-BE49-F238E27FC236}">
                <a16:creationId xmlns:a16="http://schemas.microsoft.com/office/drawing/2014/main" id="{165B42B8-5C4B-1538-8A50-F384931E9600}"/>
              </a:ext>
            </a:extLst>
          </p:cNvPr>
          <p:cNvSpPr/>
          <p:nvPr/>
        </p:nvSpPr>
        <p:spPr>
          <a:xfrm>
            <a:off x="3500207" y="74379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192731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FA68BA85-B56A-D445-519A-524450555A63}"/>
              </a:ext>
            </a:extLst>
          </p:cNvPr>
          <p:cNvSpPr/>
          <p:nvPr/>
        </p:nvSpPr>
        <p:spPr>
          <a:xfrm>
            <a:off x="3500770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33787A95-5D53-1501-939C-529A0E7E2545}"/>
              </a:ext>
            </a:extLst>
          </p:cNvPr>
          <p:cNvSpPr/>
          <p:nvPr/>
        </p:nvSpPr>
        <p:spPr>
          <a:xfrm>
            <a:off x="136254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B7E0EB90-92EF-9B2C-7345-EF9CDF94A293}"/>
              </a:ext>
            </a:extLst>
          </p:cNvPr>
          <p:cNvSpPr/>
          <p:nvPr/>
        </p:nvSpPr>
        <p:spPr>
          <a:xfrm>
            <a:off x="3500770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DE1FA46C-CCDD-AB1F-C66E-13C8C3CF9624}"/>
              </a:ext>
            </a:extLst>
          </p:cNvPr>
          <p:cNvSpPr/>
          <p:nvPr/>
        </p:nvSpPr>
        <p:spPr>
          <a:xfrm>
            <a:off x="136254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graphicFrame>
        <p:nvGraphicFramePr>
          <p:cNvPr id="21" name="Tabel 20">
            <a:extLst>
              <a:ext uri="{FF2B5EF4-FFF2-40B4-BE49-F238E27FC236}">
                <a16:creationId xmlns:a16="http://schemas.microsoft.com/office/drawing/2014/main" id="{01A1F22C-B628-6A50-6377-A97901C9EC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04528"/>
              </p:ext>
            </p:extLst>
          </p:nvPr>
        </p:nvGraphicFramePr>
        <p:xfrm>
          <a:off x="190960" y="235640"/>
          <a:ext cx="3118012" cy="21560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573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914308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870131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353119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4059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270270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39734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E288C09E-1022-FAB0-998F-1677D4DCC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987196"/>
              </p:ext>
            </p:extLst>
          </p:nvPr>
        </p:nvGraphicFramePr>
        <p:xfrm>
          <a:off x="3555476" y="220657"/>
          <a:ext cx="3118012" cy="2170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276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986928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851808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42529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0682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0682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30682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30682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518402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BB9A57E9-6BE5-4929-8ED4-3865C2BB48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077306"/>
              </p:ext>
            </p:extLst>
          </p:nvPr>
        </p:nvGraphicFramePr>
        <p:xfrm>
          <a:off x="190960" y="2746788"/>
          <a:ext cx="3118012" cy="21206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573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753847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1030592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26264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279922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5217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48304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259850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48304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25" name="Tabel 24">
            <a:extLst>
              <a:ext uri="{FF2B5EF4-FFF2-40B4-BE49-F238E27FC236}">
                <a16:creationId xmlns:a16="http://schemas.microsoft.com/office/drawing/2014/main" id="{7B7B2967-E510-A625-AB55-0A7D87CD4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277848"/>
              </p:ext>
            </p:extLst>
          </p:nvPr>
        </p:nvGraphicFramePr>
        <p:xfrm>
          <a:off x="3584333" y="2667708"/>
          <a:ext cx="3118012" cy="21682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573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762859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1021580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252799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252799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252799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46993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46993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46993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2B38448A-9394-7829-F68C-7745BE18AA72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187C488F-E6CB-61E6-B3D5-CBF886A9DFC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3909A860-D42B-4397-0D2F-A8A29B43A34E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E51DBA08-7039-6039-EA33-B83E3E1024C7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graphicFrame>
        <p:nvGraphicFramePr>
          <p:cNvPr id="38" name="Tabel 37">
            <a:extLst>
              <a:ext uri="{FF2B5EF4-FFF2-40B4-BE49-F238E27FC236}">
                <a16:creationId xmlns:a16="http://schemas.microsoft.com/office/drawing/2014/main" id="{18D93502-3DD5-FDC5-ABBD-0C20137E7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606203"/>
              </p:ext>
            </p:extLst>
          </p:nvPr>
        </p:nvGraphicFramePr>
        <p:xfrm>
          <a:off x="181448" y="5175274"/>
          <a:ext cx="3118012" cy="20918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573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914308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870131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286579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10420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16422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357872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41025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41025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39" name="Tabel 38">
            <a:extLst>
              <a:ext uri="{FF2B5EF4-FFF2-40B4-BE49-F238E27FC236}">
                <a16:creationId xmlns:a16="http://schemas.microsoft.com/office/drawing/2014/main" id="{FD7CAE14-23FD-F43E-7E72-BD11084B7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150109"/>
              </p:ext>
            </p:extLst>
          </p:nvPr>
        </p:nvGraphicFramePr>
        <p:xfrm>
          <a:off x="3552252" y="5175274"/>
          <a:ext cx="3118012" cy="2091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276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2034540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804196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37737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74380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45211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26742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26742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45998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40" name="Tabel 39">
            <a:extLst>
              <a:ext uri="{FF2B5EF4-FFF2-40B4-BE49-F238E27FC236}">
                <a16:creationId xmlns:a16="http://schemas.microsoft.com/office/drawing/2014/main" id="{87191BE5-7B77-FCCE-C710-4723CFB47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137718"/>
              </p:ext>
            </p:extLst>
          </p:nvPr>
        </p:nvGraphicFramePr>
        <p:xfrm>
          <a:off x="181448" y="7556233"/>
          <a:ext cx="3118012" cy="21535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239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755648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1110125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29055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09672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89606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53438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287467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341894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  <p:graphicFrame>
        <p:nvGraphicFramePr>
          <p:cNvPr id="41" name="Tabel 40">
            <a:extLst>
              <a:ext uri="{FF2B5EF4-FFF2-40B4-BE49-F238E27FC236}">
                <a16:creationId xmlns:a16="http://schemas.microsoft.com/office/drawing/2014/main" id="{2B36FEE7-4D33-5476-1A4B-44FFCC43B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22753"/>
              </p:ext>
            </p:extLst>
          </p:nvPr>
        </p:nvGraphicFramePr>
        <p:xfrm>
          <a:off x="3561764" y="7570937"/>
          <a:ext cx="3118012" cy="21388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3573">
                  <a:extLst>
                    <a:ext uri="{9D8B030D-6E8A-4147-A177-3AD203B41FA5}">
                      <a16:colId xmlns:a16="http://schemas.microsoft.com/office/drawing/2014/main" val="2179600001"/>
                    </a:ext>
                  </a:extLst>
                </a:gridCol>
                <a:gridCol w="1914308">
                  <a:extLst>
                    <a:ext uri="{9D8B030D-6E8A-4147-A177-3AD203B41FA5}">
                      <a16:colId xmlns:a16="http://schemas.microsoft.com/office/drawing/2014/main" val="1406523782"/>
                    </a:ext>
                  </a:extLst>
                </a:gridCol>
                <a:gridCol w="870131">
                  <a:extLst>
                    <a:ext uri="{9D8B030D-6E8A-4147-A177-3AD203B41FA5}">
                      <a16:colId xmlns:a16="http://schemas.microsoft.com/office/drawing/2014/main" val="2585636766"/>
                    </a:ext>
                  </a:extLst>
                </a:gridCol>
              </a:tblGrid>
              <a:tr h="30668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33491929"/>
                  </a:ext>
                </a:extLst>
              </a:tr>
              <a:tr h="30668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436224200"/>
                  </a:ext>
                </a:extLst>
              </a:tr>
              <a:tr h="30668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304425437"/>
                  </a:ext>
                </a:extLst>
              </a:tr>
              <a:tr h="570115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96120865"/>
                  </a:ext>
                </a:extLst>
              </a:tr>
              <a:tr h="306688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515096246"/>
                  </a:ext>
                </a:extLst>
              </a:tr>
              <a:tr h="342010">
                <a:tc>
                  <a:txBody>
                    <a:bodyPr/>
                    <a:lstStyle/>
                    <a:p>
                      <a:endParaRPr lang="nl-NL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ED7A2B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lang="nl-NL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74632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3630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CBC7327EC4B642AEDA9BBA7EA0FB81" ma:contentTypeVersion="16" ma:contentTypeDescription="Create a new document." ma:contentTypeScope="" ma:versionID="996a10d83a432deedf92c1b9ded029b1">
  <xsd:schema xmlns:xsd="http://www.w3.org/2001/XMLSchema" xmlns:xs="http://www.w3.org/2001/XMLSchema" xmlns:p="http://schemas.microsoft.com/office/2006/metadata/properties" xmlns:ns2="067ea3f2-65de-48fa-91ab-880db24347c3" xmlns:ns3="f0974581-4bbf-443e-902f-14073e9fb4f6" xmlns:ns4="c0c3fd90-dbe4-44e3-9449-50821edca444" targetNamespace="http://schemas.microsoft.com/office/2006/metadata/properties" ma:root="true" ma:fieldsID="0530468527095f1ce45a17d1b946098a" ns2:_="" ns3:_="" ns4:_="">
    <xsd:import namespace="067ea3f2-65de-48fa-91ab-880db24347c3"/>
    <xsd:import namespace="f0974581-4bbf-443e-902f-14073e9fb4f6"/>
    <xsd:import namespace="c0c3fd90-dbe4-44e3-9449-50821edca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ea3f2-65de-48fa-91ab-880db24347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8a50f66-0805-4521-b736-109882ece285}" ma:internalName="TaxCatchAll" ma:showField="CatchAllData" ma:web="c0c3fd90-dbe4-44e3-9449-50821edca4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c3fd90-dbe4-44e3-9449-50821edca44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7ea3f2-65de-48fa-91ab-880db24347c3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AE24BF9B-7B37-475A-A7FF-B90F474D5A58}"/>
</file>

<file path=customXml/itemProps2.xml><?xml version="1.0" encoding="utf-8"?>
<ds:datastoreItem xmlns:ds="http://schemas.openxmlformats.org/officeDocument/2006/customXml" ds:itemID="{8332633D-595C-4A29-8C2E-95A2688E4EE0}"/>
</file>

<file path=customXml/itemProps3.xml><?xml version="1.0" encoding="utf-8"?>
<ds:datastoreItem xmlns:ds="http://schemas.openxmlformats.org/officeDocument/2006/customXml" ds:itemID="{84C13496-52BB-4038-9611-F046E2AB35B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29579</TotalTime>
  <Words>0</Words>
  <Application>Microsoft Office PowerPoint</Application>
  <PresentationFormat>A4 (210 x 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Vink-van Duren, Hanneke</cp:lastModifiedBy>
  <cp:revision>11</cp:revision>
  <cp:lastPrinted>2025-05-16T07:01:31Z</cp:lastPrinted>
  <dcterms:created xsi:type="dcterms:W3CDTF">2022-10-25T09:32:27Z</dcterms:created>
  <dcterms:modified xsi:type="dcterms:W3CDTF">2025-05-16T07:04:57Z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0x010100ABCBC7327EC4B642AEDA9BBA7EA0FB81</vt:lpwstr>
  </property>
</Properties>
</file>